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6310C-9F0D-6C14-1B6F-BBD4400CC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BAB989-D85A-F436-2722-1C986F7D4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6B624-B54C-C948-5180-7E7449E1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A18DB4-CC75-4F3A-8829-82F2DCA5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4F160B-F42D-C65C-F950-0A4695A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56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5CB3C-C275-F374-AAFD-C9547BB55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2778C7-652F-3A18-C08D-F9AB0DD81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7F7C5A-BE02-A3AB-DD15-984C47B9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1004E-6C21-BD73-2FF1-CD11A7A5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18C12F-B958-BE32-1112-4126C9A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8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C191DD-014E-44FF-DAF6-ADCAB51271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3EAAEA-1471-B1AC-D587-D6990DAC2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56607C-E008-91FA-2835-A109F6E2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7B7339-D087-A715-9FB7-FFB513006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E0726-B31B-3C4A-892D-793B310A7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82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8F198-3A64-33DF-B122-F6D8A87B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82946-1CBA-6348-F754-E92B1CCB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B7D9C-A001-C260-CAD1-2B85B16AB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C8B1ED-A777-18E1-16FB-96B5637A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E822C-25E1-3A3E-E8CD-7D608A77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82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42A9C-473A-124B-E165-3256BF2F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AF83A-E58B-6D5D-7600-4CE51874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6CAABD-DCE4-9CCB-9E1A-ACD0CC36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B07C99-9785-D12C-88F2-43263088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066D1-2707-A81D-BF71-F16DD1AD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911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14362-3FA3-CDA5-A756-91874F29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F78D8-925C-F442-4D84-4CBFC23A0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A3C8C-F7DE-FBE3-7767-D51DB756B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B925F0-E97F-DE51-C319-F22D5803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6AEDFA-D5EB-57D8-BF2B-80CE6B3AC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405896-F864-A525-FD77-A644CEDC6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68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2AC94-261E-8AB3-387A-3E5392A4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6D04B4-FA43-BED6-32DB-25184B963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5D1478-C867-B6A1-F4C4-D23776F5C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C4C782-97E4-030B-92F9-5F89E92AB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B60BBE-CA7E-376F-58D4-6FCA602BB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06356F-8FB8-2850-F94F-54C5D6AF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108A76-8EE1-622F-28CC-1889E6FF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FCAEE0-3851-3976-4874-B45254A5D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322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21540-C34A-6F14-9295-9DF41E4C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93235A-F09F-2CEA-2296-7651E87C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08D554-CAD7-85FA-3BDA-9A48712E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2586B8-AB17-ECDA-E325-B6D9BA9B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2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10A70D-B98C-770B-BDFD-A1E87710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BB3AA9-563C-F606-7474-2A31B197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3D865E-65CA-F21B-3290-8399E92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11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8B78C-FF25-8C23-2957-C967912F8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804A8-0807-9BCE-5B88-FA894583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4F33E2-3AB2-C7CA-FAB9-6716E0A37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B13225-97FE-B94B-4E22-79192A2EB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7FB1DB-DEE6-22C8-50C7-B8A7E121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5411D2-C9E9-10A5-A116-DF0B0A800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982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BC03C3-A78C-5E5B-5D32-E6B8BA37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ED831ED-BC7E-B998-66BB-B60946DFA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4B1358-898E-F45E-07DF-3EF779371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83E948-87B2-C354-CBDD-45331FFD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25BA43-E91B-50BD-621C-8CE6D4204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545956-D403-F6B8-D149-F08A7EB2B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81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B159BF-392C-D137-1A04-00E183FE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C854E5-A0C8-47E2-19A3-E29F765BD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6F8C65-25EB-EA7D-DAB7-0FABCBACF6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C085B-5E5F-43BE-9052-CEFAA9471AA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57716-2DD5-3F8C-50BC-181D5D7A2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FCE98D-9B58-031E-E48F-614572737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DE255-6B3A-4536-B0DA-E132595352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96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u-hao-ze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1D4FB-BE7E-B4DC-C7DA-0B6260FC3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0" y="1512888"/>
            <a:ext cx="10839450" cy="3525837"/>
          </a:xfrm>
        </p:spPr>
        <p:txBody>
          <a:bodyPr>
            <a:normAutofit/>
          </a:bodyPr>
          <a:lstStyle/>
          <a:p>
            <a:r>
              <a:rPr lang="zh-CN" altLang="en-US" dirty="0"/>
              <a:t>博客网址：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>
                <a:hlinkClick r:id="rId2"/>
              </a:rPr>
              <a:t>https://wu-hao-ze.github.io/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675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同理标签和分类都是有独立窗口的，可以切换，进入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B1C78-F1E4-23A4-03FC-C0D72A0E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84043"/>
            <a:ext cx="11068050" cy="51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1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文章总览，进行总体介绍，可以进入文章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E4EF8-2A44-DA1A-E867-E35F08BD5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1" y="361949"/>
            <a:ext cx="11242063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2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333499" y="5909191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具体的文章，用</a:t>
            </a:r>
            <a:r>
              <a:rPr lang="en-US" altLang="zh-CN" dirty="0"/>
              <a:t>markdown</a:t>
            </a:r>
            <a:r>
              <a:rPr lang="zh-CN" altLang="en-US" dirty="0"/>
              <a:t>写出的，包括目录之类的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85863F-2788-70BE-44CF-2F7D7423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27442"/>
            <a:ext cx="11172825" cy="51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0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333499" y="5909191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目前发表的是一些</a:t>
            </a:r>
            <a:r>
              <a:rPr lang="en-US" altLang="zh-CN" dirty="0"/>
              <a:t>JS</a:t>
            </a:r>
            <a:r>
              <a:rPr lang="zh-CN" altLang="en-US" dirty="0"/>
              <a:t>数据结构和算法之类的文章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A1B572-A9B5-0604-B7C4-F51C0E0F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5" y="180975"/>
            <a:ext cx="11467587" cy="53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333499" y="5909191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结尾设置一些版权，相关推荐，上下文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336820-98C2-A4C5-C625-F09559CF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2" y="276225"/>
            <a:ext cx="11344574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333499" y="5909191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左侧可以实现深浅模式转换，全屏，侧边栏的缩放打开，回到顶部等，而且重点是整个网站是响应式的！！！！！！！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473289-855E-8350-44E3-BF18D4F3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579477"/>
            <a:ext cx="10763250" cy="500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B9783E-DB79-7A46-93A4-7D6ACE55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33732"/>
            <a:ext cx="9429750" cy="50144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 err="1"/>
              <a:t>hexo</a:t>
            </a:r>
            <a:r>
              <a:rPr lang="zh-CN" altLang="en-US" dirty="0"/>
              <a:t>框架搭建个人博客，提前准备</a:t>
            </a:r>
            <a:r>
              <a:rPr lang="en-US" altLang="zh-CN" dirty="0"/>
              <a:t>git</a:t>
            </a:r>
            <a:r>
              <a:rPr lang="zh-CN" altLang="en-US" dirty="0"/>
              <a:t>，</a:t>
            </a:r>
            <a:r>
              <a:rPr lang="en-US" altLang="zh-CN" dirty="0"/>
              <a:t>node</a:t>
            </a:r>
            <a:r>
              <a:rPr lang="zh-CN" altLang="en-US" dirty="0"/>
              <a:t>，</a:t>
            </a:r>
            <a:r>
              <a:rPr lang="en-US" altLang="zh-CN" dirty="0" err="1"/>
              <a:t>github</a:t>
            </a:r>
            <a:r>
              <a:rPr lang="zh-CN" altLang="en-US" dirty="0"/>
              <a:t>，然后进行设计</a:t>
            </a:r>
          </a:p>
        </p:txBody>
      </p:sp>
    </p:spTree>
    <p:extLst>
      <p:ext uri="{BB962C8B-B14F-4D97-AF65-F5344CB8AC3E}">
        <p14:creationId xmlns:p14="http://schemas.microsoft.com/office/powerpoint/2010/main" val="805386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219200" y="4470916"/>
            <a:ext cx="95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通过下拉菜单可以选择对应的板块，博客主要就是文章，其次为了丰富，还可以增加一些音乐，相册，影视等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B06765-DE7C-C8C0-D0A6-4890FFBB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7" y="769390"/>
            <a:ext cx="5829805" cy="2659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ACA750-AE42-8D5C-7D76-0873847B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86" y="1095296"/>
            <a:ext cx="2850127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5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这里是关于笔者界面，是对自己的一个介绍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1DAEC9-6F55-DCA8-3A7C-70CEF984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0" y="368816"/>
            <a:ext cx="11486979" cy="53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5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这里是友链的界面，可以直接访问到我的</a:t>
            </a:r>
            <a:r>
              <a:rPr lang="en-US" altLang="zh-CN" dirty="0"/>
              <a:t>GitHub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2DDC4B-307F-600B-0F43-14FFAB16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168791"/>
            <a:ext cx="10706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3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这里是相册界面，有很多照片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1F14F-C2D1-0AEC-4AFE-CE0A82510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09549"/>
            <a:ext cx="11078045" cy="51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524000" y="5909191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这里是音乐界面，可以听歌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15E609-7938-5D1A-4887-80F2F445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"/>
            <a:ext cx="119733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6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1C7A19D6-2749-57E9-0AFE-9301C3F444B9}"/>
              </a:ext>
            </a:extLst>
          </p:cNvPr>
          <p:cNvSpPr txBox="1"/>
          <p:nvPr/>
        </p:nvSpPr>
        <p:spPr>
          <a:xfrm>
            <a:off x="1485900" y="5785366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下面是文章的发布，可以看到博客的重点仍然是文章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8F9A9A-5A09-F4E8-F58A-B5BEB7C3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5" y="66675"/>
            <a:ext cx="1167261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FD8D76-8DBA-48B8-D80C-26F88FF8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1" y="276225"/>
            <a:ext cx="2979678" cy="61534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865580-DBE8-41F0-64A3-34E615926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54" y="382683"/>
            <a:ext cx="2911092" cy="63994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9A8C0B-4054-E79E-C530-900C52EB2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" b="26603"/>
          <a:stretch/>
        </p:blipFill>
        <p:spPr>
          <a:xfrm>
            <a:off x="8092311" y="276226"/>
            <a:ext cx="2872989" cy="3752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1F4192-E278-FE49-4470-D7530211902B}"/>
              </a:ext>
            </a:extLst>
          </p:cNvPr>
          <p:cNvSpPr txBox="1"/>
          <p:nvPr/>
        </p:nvSpPr>
        <p:spPr>
          <a:xfrm>
            <a:off x="8092311" y="4848224"/>
            <a:ext cx="329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这是右边栏，包括文章的分类，标签，归档，网站资讯，公告，最新文章，头像等自我介绍</a:t>
            </a:r>
          </a:p>
        </p:txBody>
      </p:sp>
    </p:spTree>
    <p:extLst>
      <p:ext uri="{BB962C8B-B14F-4D97-AF65-F5344CB8AC3E}">
        <p14:creationId xmlns:p14="http://schemas.microsoft.com/office/powerpoint/2010/main" val="2281676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239</Words>
  <Application>Microsoft Office PowerPoint</Application>
  <PresentationFormat>宽屏</PresentationFormat>
  <Paragraphs>15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博客网址：  https://wu-hao-ze.github.io/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博客网址：  https://wu-hao-ze.github.io/ </dc:title>
  <dc:creator>吴 浩泽</dc:creator>
  <cp:lastModifiedBy>吴 浩泽</cp:lastModifiedBy>
  <cp:revision>1</cp:revision>
  <dcterms:created xsi:type="dcterms:W3CDTF">2023-03-22T05:33:08Z</dcterms:created>
  <dcterms:modified xsi:type="dcterms:W3CDTF">2023-03-22T06:09:58Z</dcterms:modified>
</cp:coreProperties>
</file>